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22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3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1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2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2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0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8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0A122-F2E5-4CF8-928B-1D00724A607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0DEA-3CDF-4433-8580-467D1EFB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6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474673" y="6389077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Put on pajamas.</a:t>
            </a:r>
            <a:endParaRPr lang="en-US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6389076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Brush teeth.</a:t>
            </a:r>
            <a:endParaRPr lang="en-US" sz="1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634137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492601" y="3634137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634136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743200" y="3634134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046" y="4165744"/>
            <a:ext cx="1333680" cy="21881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38" y="4060237"/>
            <a:ext cx="1272215" cy="20872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646" y="4060237"/>
            <a:ext cx="1319762" cy="216530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9047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44784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12247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87984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56739" y="373966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047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44784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12247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87984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556739" y="8714682"/>
            <a:ext cx="1232214" cy="320575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"/>
          <a:stretch/>
        </p:blipFill>
        <p:spPr>
          <a:xfrm>
            <a:off x="117230" y="1316528"/>
            <a:ext cx="6541473" cy="165185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26892" y="2575258"/>
            <a:ext cx="5802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700" dirty="0" smtClean="0"/>
              <a:t>chore chart</a:t>
            </a:r>
            <a:endParaRPr lang="en-US" sz="6000" spc="700" dirty="0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0" y="6389076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Pick up toys.</a:t>
            </a:r>
            <a:endParaRPr lang="en-US" sz="1200" dirty="0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4113673" y="6390419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Take a bath.</a:t>
            </a:r>
            <a:endParaRPr lang="en-US" sz="12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9" y="4217646"/>
            <a:ext cx="1270411" cy="20843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62" y="4178114"/>
            <a:ext cx="1326141" cy="2175770"/>
          </a:xfrm>
          <a:prstGeom prst="rect">
            <a:avLst/>
          </a:prstGeom>
        </p:spPr>
      </p:pic>
      <p:sp>
        <p:nvSpPr>
          <p:cNvPr id="34" name="Subtitle 2"/>
          <p:cNvSpPr>
            <a:spLocks noGrp="1"/>
          </p:cNvSpPr>
          <p:nvPr>
            <p:ph type="subTitle" idx="1"/>
          </p:nvPr>
        </p:nvSpPr>
        <p:spPr>
          <a:xfrm>
            <a:off x="2743200" y="6389029"/>
            <a:ext cx="1371600" cy="2754924"/>
          </a:xfrm>
          <a:ln>
            <a:noFill/>
          </a:ln>
        </p:spPr>
        <p:txBody>
          <a:bodyPr anchor="t"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Go </a:t>
            </a:r>
            <a:r>
              <a:rPr lang="en-US" sz="2400" dirty="0" err="1" smtClean="0"/>
              <a:t>potty</a:t>
            </a:r>
            <a:r>
              <a:rPr lang="en-US" sz="2400" dirty="0" smtClean="0"/>
              <a:t>.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4120776" y="3634129"/>
            <a:ext cx="1371600" cy="27549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26339" y="3411557"/>
            <a:ext cx="1600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www.cuppacocoa.com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-17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G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05046" y="-17"/>
            <a:ext cx="1887416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</a:t>
            </a:r>
            <a:r>
              <a:rPr lang="en-US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54ECA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  <a:endParaRPr lang="en-US" sz="13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54ECA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-18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43200" y="-20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</a:t>
            </a:r>
            <a:endParaRPr lang="en-US" sz="13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114800" y="-25"/>
            <a:ext cx="1371600" cy="27549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</a:t>
            </a:r>
            <a:endParaRPr lang="en-US" sz="13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679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JoEllen Poon</dc:creator>
  <cp:lastModifiedBy>JoEllen Poon</cp:lastModifiedBy>
  <cp:revision>6</cp:revision>
  <dcterms:created xsi:type="dcterms:W3CDTF">2017-01-10T06:27:42Z</dcterms:created>
  <dcterms:modified xsi:type="dcterms:W3CDTF">2017-01-13T06:01:40Z</dcterms:modified>
</cp:coreProperties>
</file>