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2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5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1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5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8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3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9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0C18-4812-4347-B34A-5C718E108EB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6BD7-508E-4A10-A2F0-D4246AA70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89077"/>
            <a:ext cx="1371600" cy="2754924"/>
          </a:xfrm>
          <a:ln>
            <a:noFill/>
            <a:prstDash val="lgDash"/>
          </a:ln>
        </p:spPr>
        <p:txBody>
          <a:bodyPr anchor="t"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Go </a:t>
            </a:r>
            <a:r>
              <a:rPr lang="en-US" sz="2400" dirty="0" err="1" smtClean="0"/>
              <a:t>potty</a:t>
            </a:r>
            <a:r>
              <a:rPr lang="en-US" sz="2400" dirty="0" smtClean="0"/>
              <a:t>.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74673" y="6389077"/>
            <a:ext cx="1371600" cy="2754924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Make bed.</a:t>
            </a:r>
            <a:endParaRPr 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6389076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Brush teeth.</a:t>
            </a:r>
            <a:endParaRPr lang="en-US" sz="1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43200" y="6389074"/>
            <a:ext cx="1371600" cy="2754924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Wash face and put on lotion.</a:t>
            </a:r>
            <a:endParaRPr lang="en-US" sz="2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0" y="6389069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Get dressed.</a:t>
            </a:r>
            <a:endParaRPr lang="en-US" sz="24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634137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474673" y="3634137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634136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743200" y="3634134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114800" y="3634129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046" y="4165744"/>
            <a:ext cx="1333680" cy="2188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74" y="4036791"/>
            <a:ext cx="1272215" cy="20872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1" y="4036791"/>
            <a:ext cx="1319762" cy="21653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584" y="4165744"/>
            <a:ext cx="1209658" cy="19846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92" y="4060237"/>
            <a:ext cx="1326908" cy="217702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9047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44784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12247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87984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56739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047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44784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2247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87984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56739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9" y="1396611"/>
            <a:ext cx="5285550" cy="151367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26892" y="2575258"/>
            <a:ext cx="5802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700" dirty="0" smtClean="0"/>
              <a:t>chore chart</a:t>
            </a:r>
            <a:endParaRPr lang="en-US" sz="6000" spc="700" dirty="0"/>
          </a:p>
        </p:txBody>
      </p:sp>
      <p:sp>
        <p:nvSpPr>
          <p:cNvPr id="2" name="TextBox 1"/>
          <p:cNvSpPr txBox="1"/>
          <p:nvPr/>
        </p:nvSpPr>
        <p:spPr>
          <a:xfrm>
            <a:off x="2628166" y="3390121"/>
            <a:ext cx="1600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www.cuppacocoa.com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8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-17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</a:t>
            </a:r>
            <a:endParaRPr lang="en-US" sz="13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05046" y="-17"/>
            <a:ext cx="1887416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</a:t>
            </a:r>
            <a:r>
              <a:rPr lang="en-US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54EC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  <a:endParaRPr lang="en-US" sz="13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54ECA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-18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43200" y="-20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114800" y="-25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3844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28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JoEllen Poon</dc:creator>
  <cp:lastModifiedBy>JoEllen Poon</cp:lastModifiedBy>
  <cp:revision>9</cp:revision>
  <dcterms:created xsi:type="dcterms:W3CDTF">2017-01-10T03:49:34Z</dcterms:created>
  <dcterms:modified xsi:type="dcterms:W3CDTF">2017-01-13T06:25:55Z</dcterms:modified>
</cp:coreProperties>
</file>