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14" y="-330"/>
      </p:cViewPr>
      <p:guideLst>
        <p:guide orient="horz" pos="403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18525-3303-46CE-94B8-795B069D88C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685800"/>
            <a:ext cx="2082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130EB-F709-48D4-9234-6A45E509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130EB-F709-48D4-9234-6A45E5095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7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976794"/>
            <a:ext cx="660654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7254240"/>
            <a:ext cx="54406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957158"/>
            <a:ext cx="1485662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957158"/>
            <a:ext cx="4330144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0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8226214"/>
            <a:ext cx="6606540" cy="25425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5425865"/>
            <a:ext cx="6606540" cy="28003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6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5576993"/>
            <a:ext cx="2907903" cy="157678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5576993"/>
            <a:ext cx="2907904" cy="157678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512658"/>
            <a:ext cx="699516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865544"/>
            <a:ext cx="3434160" cy="1194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4059766"/>
            <a:ext cx="3434160" cy="7375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865544"/>
            <a:ext cx="3435509" cy="1194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4059766"/>
            <a:ext cx="3435509" cy="7375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0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509693"/>
            <a:ext cx="2557066" cy="21691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509694"/>
            <a:ext cx="4344988" cy="109258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678854"/>
            <a:ext cx="2557066" cy="87566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3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8961120"/>
            <a:ext cx="4663440" cy="10579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1143847"/>
            <a:ext cx="4663440" cy="7680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10019031"/>
            <a:ext cx="4663440" cy="15024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512658"/>
            <a:ext cx="699516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987041"/>
            <a:ext cx="699516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11865187"/>
            <a:ext cx="18135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E845A-936D-490F-9FF5-1FEF4584EA24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11865187"/>
            <a:ext cx="24612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11865187"/>
            <a:ext cx="18135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CACF-0F3B-494F-8421-3811AA0E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6770370" cy="1524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Behavior Check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757" y="1524000"/>
            <a:ext cx="6553200" cy="32715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If there is a problem, I will…</a:t>
            </a:r>
          </a:p>
          <a:p>
            <a:pPr marL="514350" indent="-514350" algn="l">
              <a:buAutoNum type="arabicPeriod"/>
            </a:pPr>
            <a:r>
              <a:rPr lang="en-US" dirty="0"/>
              <a:t>A</a:t>
            </a:r>
            <a:r>
              <a:rPr lang="en-US" dirty="0" smtClean="0"/>
              <a:t>sk you to </a:t>
            </a:r>
            <a:r>
              <a:rPr lang="en-US" i="1" dirty="0" smtClean="0"/>
              <a:t>stop</a:t>
            </a:r>
            <a:r>
              <a:rPr lang="en-US" dirty="0" smtClean="0"/>
              <a:t>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Tell you, “</a:t>
            </a:r>
            <a:r>
              <a:rPr lang="en-US" i="1" dirty="0" smtClean="0"/>
              <a:t>This is your warning</a:t>
            </a:r>
            <a:r>
              <a:rPr lang="en-US" dirty="0" smtClean="0"/>
              <a:t>.”</a:t>
            </a:r>
          </a:p>
          <a:p>
            <a:pPr marL="514350" indent="-514350" algn="l">
              <a:buAutoNum type="arabicPeriod"/>
            </a:pPr>
            <a:r>
              <a:rPr lang="en-US" dirty="0"/>
              <a:t>A</a:t>
            </a:r>
            <a:r>
              <a:rPr lang="en-US" dirty="0" smtClean="0"/>
              <a:t>sk you to move from green to yellow.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Ask you to move from yellow red. Then you will step outside and return when you are ready to participate respectfully.</a:t>
            </a:r>
          </a:p>
          <a:p>
            <a:pPr marL="514350" indent="-514350" algn="l">
              <a:buAutoNum type="arabicPeriod"/>
            </a:pPr>
            <a:r>
              <a:rPr lang="en-US" dirty="0"/>
              <a:t>F</a:t>
            </a:r>
            <a:r>
              <a:rPr lang="en-US" dirty="0" smtClean="0"/>
              <a:t>ind the children’s director and talk with your parents.</a:t>
            </a:r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73502" y="5105400"/>
            <a:ext cx="6172200" cy="3276600"/>
          </a:xfrm>
          <a:prstGeom prst="round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02257" y="8764786"/>
            <a:ext cx="6172200" cy="16383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</a:rPr>
              <a:t> SLOW      DOWN   </a:t>
            </a:r>
            <a:endParaRPr lang="en-US" sz="6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10744200"/>
            <a:ext cx="6172200" cy="1638300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JoEllen\AppData\Local\Microsoft\Windows\INetCache\IE\EYL9ZNLL\MC9004338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316" y="58294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Ellen\AppData\Local\Microsoft\Windows\INetCache\IE\EYL9ZNLL\MC90043381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549" y="9099610"/>
            <a:ext cx="968652" cy="9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oEllen\AppData\Local\Microsoft\Windows\INetCache\IE\7FEVBCS6\MC90043381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716" y="10867709"/>
            <a:ext cx="1391281" cy="139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73715" y="12432268"/>
            <a:ext cx="1829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www.cuppacocoa.com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29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72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Behavior 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Check</dc:title>
  <dc:creator>JoEllen Poon</dc:creator>
  <cp:lastModifiedBy>JoEllen Poon</cp:lastModifiedBy>
  <cp:revision>10</cp:revision>
  <dcterms:created xsi:type="dcterms:W3CDTF">2014-06-19T23:11:34Z</dcterms:created>
  <dcterms:modified xsi:type="dcterms:W3CDTF">2014-09-09T22:52:09Z</dcterms:modified>
</cp:coreProperties>
</file>